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675" y="2343150"/>
            <a:ext cx="6216650" cy="2171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539875"/>
            <a:ext cx="10998200" cy="377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4840" y="1950085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6910" y="2423795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84840" y="2823210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36910" y="3364230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268730"/>
            <a:ext cx="11010900" cy="499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0405" y="1740535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0405" y="3837940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450975"/>
            <a:ext cx="10998200" cy="395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5610" y="2423160"/>
            <a:ext cx="73596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8995" y="3806190"/>
            <a:ext cx="4614545" cy="166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2025-12-17T00:59:53Z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